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87" r:id="rId3"/>
    <p:sldId id="284" r:id="rId4"/>
    <p:sldId id="285" r:id="rId5"/>
    <p:sldId id="282" r:id="rId6"/>
    <p:sldId id="286" r:id="rId7"/>
  </p:sldIdLst>
  <p:sldSz cx="9144000" cy="5715000" type="screen16x10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595" autoAdjust="0"/>
  </p:normalViewPr>
  <p:slideViewPr>
    <p:cSldViewPr>
      <p:cViewPr>
        <p:scale>
          <a:sx n="75" d="100"/>
          <a:sy n="75" d="100"/>
        </p:scale>
        <p:origin x="-1338" y="-45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4499"/>
            <a:ext cx="8991600" cy="56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Tentative Road Map of Upcoming </a:t>
            </a:r>
            <a:r>
              <a:rPr lang="en-US" sz="3200" b="1" u="sng" dirty="0" err="1" smtClean="0"/>
              <a:t>Cyclothon</a:t>
            </a:r>
            <a:r>
              <a:rPr lang="en-US" sz="3200" b="1" u="sng" dirty="0" smtClean="0"/>
              <a:t> 2.0 commencing from 05.04.2025 to 27.04.2025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28700"/>
          <a:ext cx="8382000" cy="4521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67"/>
                <a:gridCol w="1319389"/>
                <a:gridCol w="1474611"/>
                <a:gridCol w="1159933"/>
                <a:gridCol w="3108678"/>
                <a:gridCol w="853722"/>
              </a:tblGrid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S#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From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Via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Distance (approx.)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5-Apr-2025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Hisar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Bhiwani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Ladwa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Sultanpur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Umra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Ratera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Dhani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Kirwar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Tosham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Sagban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Bapora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6-Apr-2025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Bhiwani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Charkhi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Dadri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Lohani, Jui Khurd, Badhra, Atela Khurd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7-Apr-2025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Charkhi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Dadri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Narnaul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Mauri, Makrana, Chirya, Baghot, Sehlang, Malra, Majra Kalan, Majra Khurd, Mahendergarh, Nangal Sirohi, Hudlana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8-Apr-2025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Narnaul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Rewari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Nuniwal, Bachhod, Khor, Salimpur, Chanedpura, Kathuwass, Bhalkhimajara, Nanda, Mamria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9-Apr-2025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Rewari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Palwal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Haska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Jonawas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Dharuhera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Kapriwas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Sidhrawali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Danokri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Jaurasi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Tauru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Rupaheri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Rewasan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Naurangabad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Mandkola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Manderi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Lalwa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Palwal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Faridabad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Alipur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Pirthla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Ballabgarh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Tigaon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Faridabad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Gurugram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Dhouj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Lakhuwas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Sohna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Dhunela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Gurugram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Jhajjar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Chandu, Kaliyawas, Badsa, Lagarpur, Badli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Jhajjar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Rohtak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Chhara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Baproda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Sampla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Ismilla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Kherisaddh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Garhi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Bohar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Rohtak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Sonepat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Bohar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Bhaloat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Kansala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Sisana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Kharkhoda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Jharont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Rohat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1" y="244395"/>
          <a:ext cx="8610599" cy="5280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67"/>
                <a:gridCol w="1514828"/>
                <a:gridCol w="1283404"/>
                <a:gridCol w="1219200"/>
                <a:gridCol w="3124200"/>
                <a:gridCol w="990600"/>
              </a:tblGrid>
              <a:tr h="3386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S#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Date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From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To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Via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Distance (approx.)</a:t>
                      </a:r>
                    </a:p>
                  </a:txBody>
                  <a:tcPr marL="68580" marR="68580" marT="0" marB="0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Sonepat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Panipat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Murthal, Gannaur, Patti Kalyana, Samalkha, Siwah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Panipat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Munak, Gagsina, Sataundi, Barota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Karnal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Yamuna Nagar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Indri, Ladwa, Radaur, Damla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Yamuna Nagar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Naraingarh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Jagadhari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Bherthal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Bilaspur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Marwa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Kalan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Sadhaura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Tibri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Saidupur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Ambli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Barsu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Majra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Naraingarh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Panchkula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Laha, Kohra-Bhura, Pyarewala, Gharhi-Kotaha, Raipurrani, Manak Tabra, Ambrala, Shamtu, Rattewali, Kanauli, Kot, Jaswantgarh, Billa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Panchkula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Ambala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Bawrwala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Shahjadpur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Pathreri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Karasan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Pilkhani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Ambala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Kurukshetra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Mohra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Khanpur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Jattan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Charuni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Jattan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Khanpur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Kolian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Kurukshetra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Kaithal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kamoda, Pindarsi, Dhand, Pharal, Pundri, Mundri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Kaithal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Kalayat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Narwana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Uchana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Jind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Barwala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Narnaund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4055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Barwala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Fatehabad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Daulatpur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Bhuna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Jandli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Khurd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Jhalanina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26-Apr-2025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Fatehabad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Sirsa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Daryapur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Moriwala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</a:tr>
              <a:tr h="33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27-Apr-2025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Sirsa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Dabwali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Panjuana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Sahuwala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Panniwala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Mota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Odhan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Chormar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Khera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Mithri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Information Required from Districts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33500"/>
          <a:ext cx="8077200" cy="266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776"/>
                <a:gridCol w="1396059"/>
                <a:gridCol w="1832328"/>
                <a:gridCol w="1545637"/>
                <a:gridCol w="1346200"/>
                <a:gridCol w="1346200"/>
              </a:tblGrid>
              <a:tr h="634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Calibri"/>
                          <a:ea typeface="Calibri"/>
                          <a:cs typeface="Times New Roman"/>
                        </a:rPr>
                        <a:t>Sr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 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Name of District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Name of Dignitary for </a:t>
                      </a: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Welcome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of Cycle Rally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Name of Dignitary for flag-off the Cycle Rally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Times New Roman"/>
                        </a:rPr>
                        <a:t>Nodal 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officer from Administration with Mobile No.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Nodal officer from Police with Mobile No.</a:t>
                      </a:r>
                    </a:p>
                  </a:txBody>
                  <a:tcPr marL="68580" marR="68580" marT="0" marB="0"/>
                </a:tc>
              </a:tr>
              <a:tr h="4065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5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5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5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5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100"/>
            <a:ext cx="8229600" cy="2209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3800" dirty="0" smtClean="0"/>
              <a:t>THANKS.!</a:t>
            </a:r>
            <a:endParaRPr lang="en-US" sz="13800" dirty="0"/>
          </a:p>
        </p:txBody>
      </p:sp>
      <p:pic>
        <p:nvPicPr>
          <p:cNvPr id="4" name="Picture 2" descr="C:\Users\cid\Downloads\WhatsApp Image 2023-08-28 at 12.02.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312" y="510900"/>
            <a:ext cx="3642688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473</Words>
  <Application>Microsoft Office PowerPoint</Application>
  <PresentationFormat>On-screen Show (16:10)</PresentationFormat>
  <Paragraphs>164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Tentative Road Map of Upcoming Cyclothon 2.0 commencing from 05.04.2025 to 27.04.2025</vt:lpstr>
      <vt:lpstr>Slide 4</vt:lpstr>
      <vt:lpstr>Information Required from Districts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Cyclothon</dc:title>
  <dc:creator>cid</dc:creator>
  <cp:lastModifiedBy>Admin</cp:lastModifiedBy>
  <cp:revision>128</cp:revision>
  <dcterms:created xsi:type="dcterms:W3CDTF">2006-08-16T00:00:00Z</dcterms:created>
  <dcterms:modified xsi:type="dcterms:W3CDTF">2025-03-10T10:06:02Z</dcterms:modified>
</cp:coreProperties>
</file>